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6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302" r:id="rId39"/>
    <p:sldId id="303" r:id="rId40"/>
    <p:sldId id="305" r:id="rId41"/>
    <p:sldId id="304" r:id="rId42"/>
    <p:sldId id="306" r:id="rId43"/>
    <p:sldId id="307" r:id="rId44"/>
    <p:sldId id="296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193" autoAdjust="0"/>
  </p:normalViewPr>
  <p:slideViewPr>
    <p:cSldViewPr snapToGrid="0" snapToObjects="1">
      <p:cViewPr varScale="1">
        <p:scale>
          <a:sx n="98" d="100"/>
          <a:sy n="98" d="100"/>
        </p:scale>
        <p:origin x="-1200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4" Type="http://schemas.openxmlformats.org/officeDocument/2006/relationships/image" Target="../media/image82.emf"/><Relationship Id="rId5" Type="http://schemas.openxmlformats.org/officeDocument/2006/relationships/image" Target="../media/image83.emf"/><Relationship Id="rId6" Type="http://schemas.openxmlformats.org/officeDocument/2006/relationships/image" Target="../media/image84.emf"/><Relationship Id="rId7" Type="http://schemas.openxmlformats.org/officeDocument/2006/relationships/image" Target="../media/image8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9.emf"/><Relationship Id="rId4" Type="http://schemas.openxmlformats.org/officeDocument/2006/relationships/image" Target="../media/image90.emf"/><Relationship Id="rId5" Type="http://schemas.openxmlformats.org/officeDocument/2006/relationships/image" Target="../media/image91.emf"/><Relationship Id="rId6" Type="http://schemas.openxmlformats.org/officeDocument/2006/relationships/image" Target="../media/image9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4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4" Type="http://schemas.openxmlformats.org/officeDocument/2006/relationships/image" Target="../media/image9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often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Maximum Likelihood Estimation (MLE)  or Maximum Pseudo-Likelihood Estimation (PS).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proportional to: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856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normalization constant for this conditional is not a nightmare to evaluate:</a:t>
            </a:r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3781880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30" y="4888458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5862288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790" y="1201719"/>
            <a:ext cx="4482645" cy="102012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219677" y="2492924"/>
            <a:ext cx="5709919" cy="513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-like models, this is just two terms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55" y="850564"/>
            <a:ext cx="3454659" cy="8658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052" y="2555219"/>
            <a:ext cx="4729674" cy="8124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801" y="3737744"/>
            <a:ext cx="4076672" cy="8415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801" y="4927753"/>
            <a:ext cx="4540328" cy="8174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7894" y="5947703"/>
            <a:ext cx="6814663" cy="89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3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09" y="4625600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1503425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725732" y="4114086"/>
            <a:ext cx="0" cy="6933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1685" y="3244334"/>
            <a:ext cx="2534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UGM_CRF_PseudoNLL.m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04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“feature function”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11718</TotalTime>
  <Words>4255</Words>
  <Application>Microsoft Macintosh PowerPoint</Application>
  <PresentationFormat>On-screen Show (4:3)</PresentationFormat>
  <Paragraphs>463</Paragraphs>
  <Slides>44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143</cp:revision>
  <dcterms:created xsi:type="dcterms:W3CDTF">2018-06-02T00:44:21Z</dcterms:created>
  <dcterms:modified xsi:type="dcterms:W3CDTF">2018-06-12T02:49:26Z</dcterms:modified>
</cp:coreProperties>
</file>

<file path=docProps/thumbnail.jpeg>
</file>